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66" r:id="rId3"/>
    <p:sldId id="267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376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763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50763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63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604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33618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4999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93072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5428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73030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10480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79089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535305" y="619539"/>
            <a:ext cx="2980039" cy="307669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Inleiding Nieuwe Testament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535306" y="3857695"/>
            <a:ext cx="2980039" cy="1237765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1026" name="Picture 2" descr="Afbeelding met verbruiksartikelen voor kantoor, overdekt, schaar, papier&#10;&#10;Door AI gegenereerde inhoud is mogelijk onjuist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07" r="1" b="1"/>
          <a:stretch>
            <a:fillRect/>
          </a:stretch>
        </p:blipFill>
        <p:spPr bwMode="auto">
          <a:xfrm>
            <a:off x="20" y="10"/>
            <a:ext cx="5244655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445"/>
            <a:ext cx="9144000" cy="554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0592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78620"/>
            <a:ext cx="9142413" cy="375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244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98</TotalTime>
  <Words>9</Words>
  <Application>Microsoft Office PowerPoint</Application>
  <PresentationFormat>Diavoorstelling (16:10)</PresentationFormat>
  <Paragraphs>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Inleiding Nieuwe Testament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33</cp:revision>
  <dcterms:created xsi:type="dcterms:W3CDTF">2019-09-04T13:46:42Z</dcterms:created>
  <dcterms:modified xsi:type="dcterms:W3CDTF">2025-10-13T12:46:03Z</dcterms:modified>
</cp:coreProperties>
</file>